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4.3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4000" dirty="0" smtClean="0"/>
                  <a:t>Factor.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+5</m:t>
                    </m:r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−24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−225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𝑤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−20</m:t>
                    </m:r>
                    <m:r>
                      <a:rPr lang="en-US" sz="4000" b="0" i="1" smtClean="0">
                        <a:latin typeface="Cambria Math"/>
                      </a:rPr>
                      <m:t>𝑤</m:t>
                    </m:r>
                    <m:r>
                      <a:rPr lang="en-US" sz="4000" b="0" i="1" smtClean="0">
                        <a:latin typeface="Cambria Math"/>
                      </a:rPr>
                      <m:t>+25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Solve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−9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+8=0</m:t>
                    </m:r>
                  </m:oMath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4.3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𝑦</m:t>
                        </m:r>
                        <m:r>
                          <a:rPr lang="en-US" sz="4400" b="0" i="1" smtClean="0">
                            <a:latin typeface="Cambria Math"/>
                          </a:rPr>
                          <m:t>+8</m:t>
                        </m:r>
                      </m:e>
                    </m:d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𝑦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−3</m:t>
                        </m:r>
                      </m:e>
                    </m:d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4400" b="0" i="1" smtClean="0">
                            <a:latin typeface="Cambria Math"/>
                          </a:rPr>
                          <m:t>+15</m:t>
                        </m:r>
                      </m:e>
                    </m:d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−15</m:t>
                        </m:r>
                      </m:e>
                    </m:d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sz="4400" b="0" i="1" smtClean="0">
                                <a:latin typeface="Cambria Math"/>
                              </a:rPr>
                              <m:t>𝑤</m:t>
                            </m:r>
                            <m:r>
                              <a:rPr lang="en-US" sz="4400" b="0" i="1" smtClean="0">
                                <a:latin typeface="Cambria Math"/>
                              </a:rPr>
                              <m:t>−5</m:t>
                            </m:r>
                          </m:e>
                        </m:d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1, 8</a:t>
                </a: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1784</TotalTime>
  <Words>170</Words>
  <Application>Microsoft Office PowerPoint</Application>
  <PresentationFormat>On-screen Show (4:3)</PresentationFormat>
  <Paragraphs>100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4.3 Quiz</vt:lpstr>
      <vt:lpstr>4.3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91</cp:revision>
  <dcterms:created xsi:type="dcterms:W3CDTF">2010-08-17T17:31:29Z</dcterms:created>
  <dcterms:modified xsi:type="dcterms:W3CDTF">2012-04-04T18:45:02Z</dcterms:modified>
</cp:coreProperties>
</file>